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B65CF7A-0E83-4025-AB68-092B41D4BD43}">
  <a:tblStyle styleId="{AB65CF7A-0E83-4025-AB68-092B41D4BD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2Do309e4Y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8OHP9OriMA&amp;t=33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DNUXa5sIH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C_mV1IpjW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oqkZbkZ6g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Disney Virtual Trip</a:t>
            </a:r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7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Primary 1-3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This PowerPoint has all of your schoolwork for this week.  All tasks are included in these slides which you can work through, Monday to Friday. 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To support you to decide the level of task, please consider the following: 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Early level (P1 and Mild for P2),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First level (P2 Spicy, P3 Hot)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61" name="Google Shape;161;p25" descr="A large tall tower with a sky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200" y="131572"/>
            <a:ext cx="3657600" cy="2429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Monday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Monday: IDL</a:t>
            </a:r>
            <a:endParaRPr/>
          </a:p>
        </p:txBody>
      </p:sp>
      <p:sp>
        <p:nvSpPr>
          <p:cNvPr id="174" name="Google Shape;174;p27"/>
          <p:cNvSpPr txBox="1">
            <a:spLocks noGrp="1"/>
          </p:cNvSpPr>
          <p:nvPr>
            <p:ph type="body" idx="1"/>
          </p:nvPr>
        </p:nvSpPr>
        <p:spPr>
          <a:xfrm>
            <a:off x="838200" y="1349829"/>
            <a:ext cx="10515600" cy="5143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380"/>
              <a:t>Task: Enjoy the ‘It’s a Small World’ ride. The ride shows many countries and places around the world.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380"/>
              <a:t>Early: Find out 2 facts about another country You could add photos/drawings/text to the template or record yourself saying what you have found out.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380"/>
              <a:t>First: Compare Scotland with another country. You might think about: weather, food, attractions/scenery, events and celebrations, flags or anything else you are interested in. You could present your information in a poster or by speaking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380" u="sng">
                <a:solidFill>
                  <a:schemeClr val="hlink"/>
                </a:solidFill>
                <a:hlinkClick r:id="rId3"/>
              </a:rPr>
              <a:t>https://www.youtube.com/watch?v=I2Do309e4YU</a:t>
            </a:r>
            <a:endParaRPr sz="238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endParaRPr sz="238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54"/>
              <a:buNone/>
            </a:pPr>
            <a:r>
              <a:rPr lang="en-US" sz="1954"/>
              <a:t>Learning Intention: I am learning about other countries and cultures.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54"/>
              <a:buNone/>
            </a:pPr>
            <a:r>
              <a:rPr lang="en-US" sz="1954"/>
              <a:t>Success Criteria: </a:t>
            </a:r>
            <a:endParaRPr sz="1954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54"/>
              <a:buNone/>
            </a:pPr>
            <a:r>
              <a:rPr lang="en-US" sz="1954" b="1"/>
              <a:t>Early:</a:t>
            </a:r>
            <a:r>
              <a:rPr lang="en-US" sz="1954"/>
              <a:t> I can find out 3 facts about another country. </a:t>
            </a:r>
            <a:endParaRPr sz="1954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54"/>
              <a:buNone/>
            </a:pPr>
            <a:r>
              <a:rPr lang="en-US" sz="1954" b="1"/>
              <a:t>First</a:t>
            </a:r>
            <a:r>
              <a:rPr lang="en-US" sz="1954"/>
              <a:t>: I can find out information about a country. I can think about how this compares to Scotland.</a:t>
            </a:r>
            <a:endParaRPr sz="1954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Monday: Reading</a:t>
            </a:r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Watch the Frozen ride –  how many words can you think of that rhyme with snow. Record yourself saying all of the words that you can think of.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 u="sng">
                <a:solidFill>
                  <a:schemeClr val="hlink"/>
                </a:solidFill>
                <a:hlinkClick r:id="rId3"/>
              </a:rPr>
              <a:t>https://www.youtube.com/watch?v=J8OHP9OriMA&amp;t=33s</a:t>
            </a:r>
            <a:endParaRPr sz="259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Challenge: Make a silly sentence using as many of the words as you can.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First level: Write down your list and create a silly story using lots of rhyming words.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Learning Intention: I am learning to produce rhymes.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Success Criteria: </a:t>
            </a:r>
            <a:endParaRPr sz="1757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Char char="•"/>
            </a:pPr>
            <a:r>
              <a:rPr lang="en-US" sz="1757" b="1"/>
              <a:t>Early</a:t>
            </a:r>
            <a:r>
              <a:rPr lang="en-US" sz="1757"/>
              <a:t> - I can produce a rhyme.</a:t>
            </a:r>
            <a:endParaRPr sz="1757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Char char="•"/>
            </a:pPr>
            <a:r>
              <a:rPr lang="en-US" sz="1757" b="1"/>
              <a:t>First</a:t>
            </a:r>
            <a:r>
              <a:rPr lang="en-US" sz="1757"/>
              <a:t> – I can write a silly sentence or story using rhyming words.</a:t>
            </a:r>
            <a:endParaRPr sz="1757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/>
          <p:nvPr/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Tuesday: Writing</a:t>
            </a:r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Watch the Monsters Inc ride clip, it is a 360 degree experience so </a:t>
            </a:r>
            <a:r>
              <a:rPr lang="en-US" sz="2590">
                <a:highlight>
                  <a:srgbClr val="FFFF00"/>
                </a:highlight>
              </a:rPr>
              <a:t>you can drag the screen to see all around you.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Design your own monster and record yourself describing them. Are they kind, scary, fluffy, angry? Can you think of any other ways to describe them?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First level– Create a story where your monster is the main character.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 u="sng">
                <a:solidFill>
                  <a:schemeClr val="hlink"/>
                </a:solidFill>
                <a:hlinkClick r:id="rId3"/>
              </a:rPr>
              <a:t>https://www.youtube.com/watch?v=vDNUXa5sIHU</a:t>
            </a:r>
            <a:endParaRPr sz="259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Learning Intention: I am learning to describe a character.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Success Criteria: </a:t>
            </a:r>
            <a:endParaRPr sz="1757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 b="1"/>
              <a:t>Early:</a:t>
            </a:r>
            <a:r>
              <a:rPr lang="en-US" sz="1757"/>
              <a:t> I can create a character. I can describe the qualities of a character. </a:t>
            </a:r>
            <a:endParaRPr sz="1757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 b="1"/>
              <a:t>First</a:t>
            </a:r>
            <a:r>
              <a:rPr lang="en-US" sz="1757"/>
              <a:t>: I can write a story with a main character.</a:t>
            </a:r>
            <a:endParaRPr sz="1757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239486" y="365125"/>
            <a:ext cx="1111431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Tuesday: Reading</a:t>
            </a:r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239486" y="1349829"/>
            <a:ext cx="11560628" cy="482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Listen to ‘Under the Sea’.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 u="sng">
                <a:solidFill>
                  <a:schemeClr val="hlink"/>
                </a:solidFill>
                <a:hlinkClick r:id="rId3"/>
              </a:rPr>
              <a:t>https://www.youtube.com/watch?v=GC_mV1IpjWA</a:t>
            </a:r>
            <a:r>
              <a:rPr lang="en-US" sz="2590"/>
              <a:t> 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 b="1"/>
              <a:t>Early:</a:t>
            </a:r>
            <a:r>
              <a:rPr lang="en-US" sz="2590"/>
              <a:t> Why does Sebastian think it is better to live under the sea? Record yourself explaining 2 reasons from the song.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 b="1"/>
              <a:t>First</a:t>
            </a:r>
            <a:r>
              <a:rPr lang="en-US" sz="2590"/>
              <a:t>: Complete the above task and then think of reasons against living on land, if you were a sea creature, what would you say to a human? You could create your own short song/verse to convince Sebastian if you wish!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Learning Intention: I am learning to listen for understanding.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Success Criteria:</a:t>
            </a:r>
            <a:endParaRPr sz="1757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 b="1"/>
              <a:t>Early</a:t>
            </a:r>
            <a:r>
              <a:rPr lang="en-US" sz="1757"/>
              <a:t>: I can listen carefully. I can recall information that I have heard.  </a:t>
            </a:r>
            <a:endParaRPr sz="1757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 b="1"/>
              <a:t>First</a:t>
            </a:r>
            <a:r>
              <a:rPr lang="en-US" sz="1757"/>
              <a:t>: I can recall information that I have heard. I can </a:t>
            </a:r>
            <a:r>
              <a:rPr lang="en-US" sz="1757" b="1"/>
              <a:t>question</a:t>
            </a:r>
            <a:r>
              <a:rPr lang="en-US" sz="1757"/>
              <a:t> what I have heard – do I agree? Is that really best?</a:t>
            </a:r>
            <a:endParaRPr sz="1757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/>
          <p:nvPr/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 txBox="1"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Wednesday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>
            <a:spLocks noGrp="1"/>
          </p:cNvSpPr>
          <p:nvPr>
            <p:ph type="title"/>
          </p:nvPr>
        </p:nvSpPr>
        <p:spPr>
          <a:xfrm>
            <a:off x="217713" y="365125"/>
            <a:ext cx="111360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Wednesday: Numeracy</a:t>
            </a:r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body" idx="1"/>
          </p:nvPr>
        </p:nvSpPr>
        <p:spPr>
          <a:xfrm>
            <a:off x="217713" y="1436914"/>
            <a:ext cx="11800115" cy="5268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On the next 3 slides you will find a snack menu from Disney Land. 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Early: Circle the snack that you would like, and choose the correct coins to pay for it. 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Challenge: How much change would you get if you paid with a 10p coin?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First: Circle 2 snacks that you would like, how much will it cost all together? Use the coins to pay for the items. 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Challenge: How many ice creams could you get for 50p?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There are 3 slides, so you could do this 3 times.  How much does it cost if you bought as many snacks as you would like?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endParaRPr sz="1757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Learning Intention: I am learning to use coins to make amounts.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None/>
            </a:pPr>
            <a:r>
              <a:rPr lang="en-US" sz="1757"/>
              <a:t>Success Criteria: </a:t>
            </a:r>
            <a:endParaRPr sz="1757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Char char="•"/>
            </a:pPr>
            <a:r>
              <a:rPr lang="en-US" sz="1757"/>
              <a:t>I can use coins to make amounts.</a:t>
            </a:r>
            <a:endParaRPr sz="1757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Char char="•"/>
            </a:pPr>
            <a:r>
              <a:rPr lang="en-US" sz="1757"/>
              <a:t>I can give change.</a:t>
            </a:r>
            <a:endParaRPr sz="1757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7"/>
              <a:buChar char="•"/>
            </a:pPr>
            <a:r>
              <a:rPr lang="en-US" sz="1757"/>
              <a:t>I can add amounts together.</a:t>
            </a:r>
            <a:endParaRPr sz="1757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Google Shape;217;p34"/>
          <p:cNvGraphicFramePr/>
          <p:nvPr/>
        </p:nvGraphicFramePr>
        <p:xfrm>
          <a:off x="3943752" y="7695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{AB65CF7A-0E83-4025-AB68-092B41D4BD43}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Aladdin fruit skewers 5p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Pizza 7p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Ice cream 10p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Rice crispy treat 6p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Pretzel 4p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Doughnut 8p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8" name="Google Shape;218;p34"/>
          <p:cNvSpPr txBox="1">
            <a:spLocks noGrp="1"/>
          </p:cNvSpPr>
          <p:nvPr>
            <p:ph type="title"/>
          </p:nvPr>
        </p:nvSpPr>
        <p:spPr>
          <a:xfrm>
            <a:off x="2493370" y="-2328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Mickey’s Snack Menu</a:t>
            </a:r>
            <a:endParaRPr/>
          </a:p>
        </p:txBody>
      </p:sp>
      <p:pic>
        <p:nvPicPr>
          <p:cNvPr id="219" name="Google Shape;219;p34" descr="Coin purse clipart - Clip Art Libra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179" y="4022630"/>
            <a:ext cx="3179434" cy="278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4" descr="Free Hand Clipart Transparent, Download Free Clip Art, Free Clip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42" y="0"/>
            <a:ext cx="3765452" cy="398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76606" y="3075436"/>
            <a:ext cx="1554789" cy="1554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4" descr="Related image"/>
          <p:cNvPicPr preferRelativeResize="0"/>
          <p:nvPr/>
        </p:nvPicPr>
        <p:blipFill rotWithShape="1">
          <a:blip r:embed="rId6">
            <a:alphaModFix/>
          </a:blip>
          <a:srcRect l="17579" t="15414" r="15845" b="8128"/>
          <a:stretch/>
        </p:blipFill>
        <p:spPr>
          <a:xfrm>
            <a:off x="5198928" y="5063611"/>
            <a:ext cx="1832092" cy="157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4"/>
          <p:cNvPicPr preferRelativeResize="0"/>
          <p:nvPr/>
        </p:nvPicPr>
        <p:blipFill rotWithShape="1">
          <a:blip r:embed="rId7">
            <a:alphaModFix/>
          </a:blip>
          <a:srcRect t="19962" r="1116"/>
          <a:stretch/>
        </p:blipFill>
        <p:spPr>
          <a:xfrm>
            <a:off x="9484053" y="5171430"/>
            <a:ext cx="1554789" cy="147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4"/>
          <p:cNvPicPr preferRelativeResize="0"/>
          <p:nvPr/>
        </p:nvPicPr>
        <p:blipFill rotWithShape="1">
          <a:blip r:embed="rId8">
            <a:alphaModFix/>
          </a:blip>
          <a:srcRect l="6230" t="33125" r="6347" b="18174"/>
          <a:stretch/>
        </p:blipFill>
        <p:spPr>
          <a:xfrm>
            <a:off x="9263401" y="976556"/>
            <a:ext cx="1981201" cy="1655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4" descr="Aladdin Fruit Skewers Disney Food Art Recipe - The Healthy Mouse"/>
          <p:cNvPicPr preferRelativeResize="0"/>
          <p:nvPr/>
        </p:nvPicPr>
        <p:blipFill rotWithShape="1">
          <a:blip r:embed="rId9">
            <a:alphaModFix/>
          </a:blip>
          <a:srcRect l="20615" t="33113" r="15608"/>
          <a:stretch/>
        </p:blipFill>
        <p:spPr>
          <a:xfrm>
            <a:off x="5017256" y="1126024"/>
            <a:ext cx="1809429" cy="150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4" descr="Disney World Waffle Wafer Topper Cookies | POPSUGAR Foo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98928" y="3236882"/>
            <a:ext cx="1506073" cy="150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4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680" y="5839851"/>
            <a:ext cx="644485" cy="6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4" descr="Image result for 5 p coin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84866" y="5850160"/>
            <a:ext cx="644485" cy="62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4" descr="10p Coin Ten Pence Coin Circulated 1992 - 2016 | eBay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207739" y="5570765"/>
            <a:ext cx="903740" cy="90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4" descr="2p Coin Stock Photos &amp; 2p Coin Stock Images - Alam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00484" y="4926035"/>
            <a:ext cx="938189" cy="100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4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66357" y="4893647"/>
            <a:ext cx="644485" cy="6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4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45244" y="4902859"/>
            <a:ext cx="644485" cy="644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5"/>
          <p:cNvGraphicFramePr/>
          <p:nvPr/>
        </p:nvGraphicFramePr>
        <p:xfrm>
          <a:off x="3943752" y="7695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{AB65CF7A-0E83-4025-AB68-092B41D4BD43}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Aladdin fruit skewers 5p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Pizza 7p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Ice cream 10p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Rice crispy treat 6p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Pretzel 4p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Doughnut 8p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8" name="Google Shape;238;p35"/>
          <p:cNvSpPr txBox="1">
            <a:spLocks noGrp="1"/>
          </p:cNvSpPr>
          <p:nvPr>
            <p:ph type="title"/>
          </p:nvPr>
        </p:nvSpPr>
        <p:spPr>
          <a:xfrm>
            <a:off x="2493370" y="-2328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Mickey’s Snack Menu</a:t>
            </a:r>
            <a:endParaRPr/>
          </a:p>
        </p:txBody>
      </p:sp>
      <p:pic>
        <p:nvPicPr>
          <p:cNvPr id="239" name="Google Shape;239;p35" descr="Coin purse clipart - Clip Art Libra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179" y="4022630"/>
            <a:ext cx="3179434" cy="278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5" descr="Free Hand Clipart Transparent, Download Free Clip Art, Free Clip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42" y="0"/>
            <a:ext cx="3765452" cy="398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76606" y="3075436"/>
            <a:ext cx="1554789" cy="1554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5" descr="Related image"/>
          <p:cNvPicPr preferRelativeResize="0"/>
          <p:nvPr/>
        </p:nvPicPr>
        <p:blipFill rotWithShape="1">
          <a:blip r:embed="rId6">
            <a:alphaModFix/>
          </a:blip>
          <a:srcRect l="17579" t="15414" r="15845" b="8128"/>
          <a:stretch/>
        </p:blipFill>
        <p:spPr>
          <a:xfrm>
            <a:off x="5198928" y="5063611"/>
            <a:ext cx="1832092" cy="157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5"/>
          <p:cNvPicPr preferRelativeResize="0"/>
          <p:nvPr/>
        </p:nvPicPr>
        <p:blipFill rotWithShape="1">
          <a:blip r:embed="rId7">
            <a:alphaModFix/>
          </a:blip>
          <a:srcRect t="19962" r="1116"/>
          <a:stretch/>
        </p:blipFill>
        <p:spPr>
          <a:xfrm>
            <a:off x="9484053" y="5171430"/>
            <a:ext cx="1554789" cy="147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 rotWithShape="1">
          <a:blip r:embed="rId8">
            <a:alphaModFix/>
          </a:blip>
          <a:srcRect l="6230" t="33125" r="6347" b="18174"/>
          <a:stretch/>
        </p:blipFill>
        <p:spPr>
          <a:xfrm>
            <a:off x="9263401" y="976556"/>
            <a:ext cx="1981201" cy="1655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5" descr="Aladdin Fruit Skewers Disney Food Art Recipe - The Healthy Mouse"/>
          <p:cNvPicPr preferRelativeResize="0"/>
          <p:nvPr/>
        </p:nvPicPr>
        <p:blipFill rotWithShape="1">
          <a:blip r:embed="rId9">
            <a:alphaModFix/>
          </a:blip>
          <a:srcRect l="20615" t="33113" r="15608"/>
          <a:stretch/>
        </p:blipFill>
        <p:spPr>
          <a:xfrm>
            <a:off x="5017256" y="1126024"/>
            <a:ext cx="1809429" cy="150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5" descr="Disney World Waffle Wafer Topper Cookies | POPSUGAR Foo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98928" y="3236882"/>
            <a:ext cx="1506073" cy="150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5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680" y="5839851"/>
            <a:ext cx="644485" cy="6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5" descr="Image result for 5 p coin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84866" y="5850160"/>
            <a:ext cx="644485" cy="62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5" descr="10p Coin Ten Pence Coin Circulated 1992 - 2016 | eBay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207739" y="5570765"/>
            <a:ext cx="903740" cy="90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 descr="2p Coin Stock Photos &amp; 2p Coin Stock Images - Alam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00484" y="4926035"/>
            <a:ext cx="938189" cy="100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5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66357" y="4893647"/>
            <a:ext cx="644485" cy="6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5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45244" y="4902859"/>
            <a:ext cx="644485" cy="644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" name="Google Shape;257;p36"/>
          <p:cNvGraphicFramePr/>
          <p:nvPr/>
        </p:nvGraphicFramePr>
        <p:xfrm>
          <a:off x="3943752" y="7695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{AB65CF7A-0E83-4025-AB68-092B41D4BD43}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Aladdin fruit skewers 5p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Pizza 7p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Ice cream 10p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Rice crispy treat 6p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Pretzel 4p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Doughnut 8p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2493370" y="-2328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Mickey’s Snack Menu</a:t>
            </a:r>
            <a:endParaRPr/>
          </a:p>
        </p:txBody>
      </p:sp>
      <p:pic>
        <p:nvPicPr>
          <p:cNvPr id="259" name="Google Shape;259;p36" descr="Coin purse clipart - Clip Art Libra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179" y="4022630"/>
            <a:ext cx="3179434" cy="278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6" descr="Free Hand Clipart Transparent, Download Free Clip Art, Free Clip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42" y="0"/>
            <a:ext cx="3765452" cy="398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76606" y="3075436"/>
            <a:ext cx="1554789" cy="1554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6" descr="Related image"/>
          <p:cNvPicPr preferRelativeResize="0"/>
          <p:nvPr/>
        </p:nvPicPr>
        <p:blipFill rotWithShape="1">
          <a:blip r:embed="rId6">
            <a:alphaModFix/>
          </a:blip>
          <a:srcRect l="17579" t="15414" r="15845" b="8128"/>
          <a:stretch/>
        </p:blipFill>
        <p:spPr>
          <a:xfrm>
            <a:off x="5198928" y="5063611"/>
            <a:ext cx="1832092" cy="157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6"/>
          <p:cNvPicPr preferRelativeResize="0"/>
          <p:nvPr/>
        </p:nvPicPr>
        <p:blipFill rotWithShape="1">
          <a:blip r:embed="rId7">
            <a:alphaModFix/>
          </a:blip>
          <a:srcRect t="19962" r="1116"/>
          <a:stretch/>
        </p:blipFill>
        <p:spPr>
          <a:xfrm>
            <a:off x="9484053" y="5171430"/>
            <a:ext cx="1554789" cy="147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6"/>
          <p:cNvPicPr preferRelativeResize="0"/>
          <p:nvPr/>
        </p:nvPicPr>
        <p:blipFill rotWithShape="1">
          <a:blip r:embed="rId8">
            <a:alphaModFix/>
          </a:blip>
          <a:srcRect l="6230" t="33125" r="6347" b="18174"/>
          <a:stretch/>
        </p:blipFill>
        <p:spPr>
          <a:xfrm>
            <a:off x="9263401" y="976556"/>
            <a:ext cx="1981201" cy="1655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6" descr="Aladdin Fruit Skewers Disney Food Art Recipe - The Healthy Mouse"/>
          <p:cNvPicPr preferRelativeResize="0"/>
          <p:nvPr/>
        </p:nvPicPr>
        <p:blipFill rotWithShape="1">
          <a:blip r:embed="rId9">
            <a:alphaModFix/>
          </a:blip>
          <a:srcRect l="20615" t="33113" r="15608"/>
          <a:stretch/>
        </p:blipFill>
        <p:spPr>
          <a:xfrm>
            <a:off x="5017256" y="1126024"/>
            <a:ext cx="1809429" cy="150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6" descr="Disney World Waffle Wafer Topper Cookies | POPSUGAR Foo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98928" y="3236882"/>
            <a:ext cx="1506073" cy="150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6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680" y="5839851"/>
            <a:ext cx="644485" cy="6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6" descr="Image result for 5 p coin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84866" y="5850160"/>
            <a:ext cx="644485" cy="62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6" descr="10p Coin Ten Pence Coin Circulated 1992 - 2016 | eBay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79341" y="5710223"/>
            <a:ext cx="903740" cy="90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6" descr="2p Coin Stock Photos &amp; 2p Coin Stock Images - Alam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5070" y="4742955"/>
            <a:ext cx="938189" cy="100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6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66357" y="4893647"/>
            <a:ext cx="644485" cy="64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6" descr="1982 - 2018 Mint Condition 1p Coin One Penny Unc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45244" y="4902859"/>
            <a:ext cx="644485" cy="644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/>
          <p:nvPr/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7"/>
          <p:cNvSpPr txBox="1"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Thursday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HWB</a:t>
            </a:r>
            <a:endParaRPr/>
          </a:p>
        </p:txBody>
      </p:sp>
      <p:sp>
        <p:nvSpPr>
          <p:cNvPr id="285" name="Google Shape;285;p38"/>
          <p:cNvSpPr txBox="1">
            <a:spLocks noGrp="1"/>
          </p:cNvSpPr>
          <p:nvPr>
            <p:ph type="body" idx="1"/>
          </p:nvPr>
        </p:nvSpPr>
        <p:spPr>
          <a:xfrm>
            <a:off x="261258" y="1825625"/>
            <a:ext cx="76003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Eeyore is known for being sad sometimes. What could you do when you are feeling sad to make yourself feel a bit better?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Extension: How could you help a friend who was feeling sad?  What things could a friend do to help you when you feel sad?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 sz="1900"/>
              <a:t>Learning Intention: I am learning to identify and manage my emotions.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 sz="1900"/>
              <a:t>Success Criteria: </a:t>
            </a:r>
            <a:endParaRPr sz="19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I can explain ways that I could try to cheer myself up when I am sad.</a:t>
            </a:r>
            <a:endParaRPr sz="19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I can think about how to help others too.</a:t>
            </a:r>
            <a:endParaRPr sz="1900"/>
          </a:p>
        </p:txBody>
      </p:sp>
      <p:pic>
        <p:nvPicPr>
          <p:cNvPr id="286" name="Google Shape;286;p38" descr="The Subtle Bravery of Eeyore in WINNIE-THE-POOH - Nerdis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1595" y="3682652"/>
            <a:ext cx="3751793" cy="2810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Writing</a:t>
            </a:r>
            <a:endParaRPr/>
          </a:p>
        </p:txBody>
      </p:sp>
      <p:sp>
        <p:nvSpPr>
          <p:cNvPr id="292" name="Google Shape;292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Enjoy the Toy Story ride.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https://www.youtube.com/watch?v=_oqkZbkZ6gg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The Toy Story characters are all very good friends. Can you write a letter to one of your friends? You might want to tell them a piece of news, or what you enjoy doing with them.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Learning Intention: I am learning to write a letter.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Success Criteria: </a:t>
            </a: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/>
              <a:t>P1</a:t>
            </a:r>
            <a:r>
              <a:rPr lang="en-US" sz="2000"/>
              <a:t>: I can use “to” and “from”. I can sound out words. I can draw a detailed picture. </a:t>
            </a: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/>
              <a:t>P2:</a:t>
            </a:r>
            <a:r>
              <a:rPr lang="en-US" sz="2000"/>
              <a:t> I can write in sentences. I can use “to” and “from”. </a:t>
            </a: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/>
              <a:t>P3</a:t>
            </a:r>
            <a:r>
              <a:rPr lang="en-US" sz="2000"/>
              <a:t>: I can use joining words in my sentences, whilst remembering to include the same as P1 and P2.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0"/>
          <p:cNvSpPr/>
          <p:nvPr/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rgbClr val="3865B4"/>
              </a:gs>
              <a:gs pos="25000">
                <a:srgbClr val="3865B4"/>
              </a:gs>
              <a:gs pos="94000">
                <a:srgbClr val="3A3838"/>
              </a:gs>
              <a:gs pos="100000">
                <a:srgbClr val="3A3838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0"/>
          <p:cNvSpPr txBox="1"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Friday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41"/>
          <p:cNvGrpSpPr/>
          <p:nvPr/>
        </p:nvGrpSpPr>
        <p:grpSpPr>
          <a:xfrm>
            <a:off x="1809433" y="643466"/>
            <a:ext cx="8573134" cy="5571067"/>
            <a:chOff x="0" y="2914650"/>
            <a:chExt cx="5915025" cy="3943350"/>
          </a:xfrm>
        </p:grpSpPr>
        <p:pic>
          <p:nvPicPr>
            <p:cNvPr id="305" name="Google Shape;305;p41" descr="Mickey turns 90, and the Disney marketing machine celebrates ...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2914650"/>
              <a:ext cx="5915025" cy="394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41"/>
            <p:cNvSpPr/>
            <p:nvPr/>
          </p:nvSpPr>
          <p:spPr>
            <a:xfrm>
              <a:off x="2957512" y="3942203"/>
              <a:ext cx="851770" cy="85177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41"/>
          <p:cNvSpPr txBox="1"/>
          <p:nvPr/>
        </p:nvSpPr>
        <p:spPr>
          <a:xfrm>
            <a:off x="-1" y="0"/>
            <a:ext cx="116041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a souvenir photo! Take a close photo of your face and add it to the template as your souvenir!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13" name="Google Shape;31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314" name="Google Shape;314;p42"/>
          <p:cNvGrpSpPr/>
          <p:nvPr/>
        </p:nvGrpSpPr>
        <p:grpSpPr>
          <a:xfrm>
            <a:off x="998806" y="0"/>
            <a:ext cx="10194387" cy="6858000"/>
            <a:chOff x="6276975" y="2914650"/>
            <a:chExt cx="5915025" cy="3943350"/>
          </a:xfrm>
        </p:grpSpPr>
        <p:pic>
          <p:nvPicPr>
            <p:cNvPr id="315" name="Google Shape;315;p42" descr="Mickey turns 90, and the Disney marketing machine celebrates ...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76975" y="2914650"/>
              <a:ext cx="5915025" cy="394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" name="Google Shape;316;p42"/>
            <p:cNvSpPr/>
            <p:nvPr/>
          </p:nvSpPr>
          <p:spPr>
            <a:xfrm>
              <a:off x="10611925" y="3932445"/>
              <a:ext cx="977030" cy="88934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43"/>
          <p:cNvGrpSpPr/>
          <p:nvPr/>
        </p:nvGrpSpPr>
        <p:grpSpPr>
          <a:xfrm rot="-5400000">
            <a:off x="4222474" y="-1348646"/>
            <a:ext cx="6583679" cy="9506056"/>
            <a:chOff x="8736715" y="2386316"/>
            <a:chExt cx="3248025" cy="4286250"/>
          </a:xfrm>
        </p:grpSpPr>
        <p:pic>
          <p:nvPicPr>
            <p:cNvPr id="322" name="Google Shape;322;p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736715" y="2386316"/>
              <a:ext cx="3248025" cy="428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43"/>
            <p:cNvSpPr/>
            <p:nvPr/>
          </p:nvSpPr>
          <p:spPr>
            <a:xfrm>
              <a:off x="10722279" y="2781670"/>
              <a:ext cx="631521" cy="875257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44"/>
          <p:cNvGrpSpPr/>
          <p:nvPr/>
        </p:nvGrpSpPr>
        <p:grpSpPr>
          <a:xfrm rot="-5400000">
            <a:off x="4588406" y="-814247"/>
            <a:ext cx="6858001" cy="8486490"/>
            <a:chOff x="5309705" y="2386316"/>
            <a:chExt cx="3248025" cy="4286250"/>
          </a:xfrm>
        </p:grpSpPr>
        <p:pic>
          <p:nvPicPr>
            <p:cNvPr id="329" name="Google Shape;329;p4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9705" y="2386316"/>
              <a:ext cx="3248025" cy="428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" name="Google Shape;330;p44"/>
            <p:cNvSpPr/>
            <p:nvPr/>
          </p:nvSpPr>
          <p:spPr>
            <a:xfrm>
              <a:off x="6187857" y="3147164"/>
              <a:ext cx="501041" cy="563671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45"/>
          <p:cNvGrpSpPr/>
          <p:nvPr/>
        </p:nvGrpSpPr>
        <p:grpSpPr>
          <a:xfrm>
            <a:off x="1491176" y="-2"/>
            <a:ext cx="9533206" cy="6858002"/>
            <a:chOff x="6096000" y="-2"/>
            <a:chExt cx="6096000" cy="4476409"/>
          </a:xfrm>
        </p:grpSpPr>
        <p:pic>
          <p:nvPicPr>
            <p:cNvPr id="336" name="Google Shape;336;p45" descr="Moana and Maui | Children's Puzzles | Jigsaw Puzzles | Products ...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96000" y="-2"/>
              <a:ext cx="6096000" cy="44764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7" name="Google Shape;337;p45"/>
            <p:cNvSpPr/>
            <p:nvPr/>
          </p:nvSpPr>
          <p:spPr>
            <a:xfrm>
              <a:off x="8166971" y="1326378"/>
              <a:ext cx="692496" cy="61897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46"/>
          <p:cNvGrpSpPr/>
          <p:nvPr/>
        </p:nvGrpSpPr>
        <p:grpSpPr>
          <a:xfrm>
            <a:off x="1087901" y="0"/>
            <a:ext cx="10016197" cy="6756444"/>
            <a:chOff x="0" y="-2"/>
            <a:chExt cx="6096000" cy="4476409"/>
          </a:xfrm>
        </p:grpSpPr>
        <p:pic>
          <p:nvPicPr>
            <p:cNvPr id="343" name="Google Shape;343;p46" descr="Moana and Maui | Children's Puzzles | Jigsaw Puzzles | Products ...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2"/>
              <a:ext cx="6096000" cy="44764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46"/>
            <p:cNvSpPr/>
            <p:nvPr/>
          </p:nvSpPr>
          <p:spPr>
            <a:xfrm>
              <a:off x="4446740" y="171895"/>
              <a:ext cx="569067" cy="61897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Widescreen</PresentationFormat>
  <Paragraphs>139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Office Theme</vt:lpstr>
      <vt:lpstr>1_Office Theme</vt:lpstr>
      <vt:lpstr>Disney Virtual Trip</vt:lpstr>
      <vt:lpstr>Monday</vt:lpstr>
      <vt:lpstr>Monday: IDL</vt:lpstr>
      <vt:lpstr>Monday: Reading</vt:lpstr>
      <vt:lpstr>Tuesday</vt:lpstr>
      <vt:lpstr>Tuesday: Writing</vt:lpstr>
      <vt:lpstr>Tuesday: Reading</vt:lpstr>
      <vt:lpstr>Wednesday </vt:lpstr>
      <vt:lpstr>Wednesday: Numeracy</vt:lpstr>
      <vt:lpstr>Mickey’s Snack Menu</vt:lpstr>
      <vt:lpstr>Mickey’s Snack Menu</vt:lpstr>
      <vt:lpstr>Mickey’s Snack Menu</vt:lpstr>
      <vt:lpstr>Thursday</vt:lpstr>
      <vt:lpstr>HWB</vt:lpstr>
      <vt:lpstr>Writing</vt:lpstr>
      <vt:lpstr>Friday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Disney Virtual Trip</dc:title>
  <dc:creator>Ashley Mackay</dc:creator>
  <cp:lastModifiedBy>Ashley Mackay</cp:lastModifiedBy>
  <cp:revision>1</cp:revision>
  <dcterms:modified xsi:type="dcterms:W3CDTF">2020-06-21T10:32:51Z</dcterms:modified>
</cp:coreProperties>
</file>